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56" r:id="rId3"/>
    <p:sldId id="257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1015" y="3996131"/>
            <a:ext cx="7738668" cy="1840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843B-6541-5670-7FA5-4360F9B1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DA1DFEA2-80B6-C1AF-A6A3-9802A82015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DB78A-38B7-000E-43CA-ADA76FC5434D}"/>
              </a:ext>
            </a:extLst>
          </p:cNvPr>
          <p:cNvSpPr txBox="1"/>
          <p:nvPr/>
        </p:nvSpPr>
        <p:spPr>
          <a:xfrm>
            <a:off x="3473450" y="806450"/>
            <a:ext cx="11353800" cy="852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INSTITUTE OF AERONAUTICAL  ENGINEERING</a:t>
            </a:r>
          </a:p>
          <a:p>
            <a:pPr algn="ctr"/>
            <a:endParaRPr lang="en-IN" sz="3600" b="1" dirty="0">
              <a:solidFill>
                <a:schemeClr val="bg1"/>
              </a:solidFill>
            </a:endParaRPr>
          </a:p>
          <a:p>
            <a:pPr algn="ctr"/>
            <a:endParaRPr lang="en-IN" sz="3600" b="1" dirty="0">
              <a:solidFill>
                <a:schemeClr val="bg1"/>
              </a:solidFill>
            </a:endParaRP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Prototype and Design Building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COURSE CODE-ACSD12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STUDENT NAME- G.VENU KUMAR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ROLL NUMBER-23951A66P7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BRANCH-CSE(AI&amp;ML)</a:t>
            </a:r>
          </a:p>
          <a:p>
            <a:pPr algn="ctr"/>
            <a:endParaRPr lang="en-IN" sz="3200" b="1" dirty="0">
              <a:solidFill>
                <a:schemeClr val="bg1"/>
              </a:solidFill>
            </a:endParaRPr>
          </a:p>
          <a:p>
            <a:pPr algn="ctr"/>
            <a:endParaRPr lang="en-IN" sz="3200" b="1" dirty="0">
              <a:solidFill>
                <a:schemeClr val="bg1"/>
              </a:solidFill>
            </a:endParaRPr>
          </a:p>
          <a:p>
            <a:pPr algn="ctr"/>
            <a:endParaRPr lang="en-IN" sz="3200" b="1" dirty="0">
              <a:solidFill>
                <a:schemeClr val="bg1"/>
              </a:solidFill>
            </a:endParaRPr>
          </a:p>
          <a:p>
            <a:pPr algn="ctr"/>
            <a:endParaRPr lang="en-IN" sz="3200" b="1" dirty="0">
              <a:solidFill>
                <a:schemeClr val="bg1"/>
              </a:solidFill>
            </a:endParaRPr>
          </a:p>
          <a:p>
            <a:pPr algn="ctr"/>
            <a:endParaRPr lang="en-IN" sz="3200" b="1" dirty="0">
              <a:solidFill>
                <a:schemeClr val="bg1"/>
              </a:solidFill>
            </a:endParaRPr>
          </a:p>
          <a:p>
            <a:pPr algn="ctr"/>
            <a:endParaRPr lang="en-IN" sz="3200" b="1" dirty="0">
              <a:solidFill>
                <a:schemeClr val="bg1"/>
              </a:solidFill>
            </a:endParaRPr>
          </a:p>
          <a:p>
            <a:pPr algn="ctr"/>
            <a:r>
              <a:rPr lang="en-IN" sz="3200" b="1" dirty="0">
                <a:solidFill>
                  <a:schemeClr val="bg1"/>
                </a:solidFill>
              </a:rPr>
              <a:t>INSTITUTE OF AERONAUTICAL ENGINEERING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</a:rPr>
              <a:t>DUNDIGAL, HYDERABAD-500 043, TELANGANA,INDIA.</a:t>
            </a:r>
          </a:p>
        </p:txBody>
      </p:sp>
      <p:pic>
        <p:nvPicPr>
          <p:cNvPr id="1026" name="Picture 2" descr="Institute of Aeronautical engineering">
            <a:extLst>
              <a:ext uri="{FF2B5EF4-FFF2-40B4-BE49-F238E27FC236}">
                <a16:creationId xmlns:a16="http://schemas.microsoft.com/office/drawing/2014/main" id="{50C28237-D0C2-22B1-0861-2621DF14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6216650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582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  <a:tabLst>
                <a:tab pos="4160520" algn="l"/>
                <a:tab pos="5007610" algn="l"/>
              </a:tabLst>
            </a:pPr>
            <a:r>
              <a:rPr sz="4800" spc="250" dirty="0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lang="en-IN" sz="4800" spc="229" dirty="0" err="1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lang="en-IN" sz="4800" spc="295" dirty="0" err="1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lang="en-IN" sz="4800" spc="350" dirty="0" err="1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lang="en-IN" sz="4800" spc="45" dirty="0" err="1">
                <a:solidFill>
                  <a:srgbClr val="FFAB40"/>
                </a:solidFill>
                <a:latin typeface="Tahoma"/>
                <a:cs typeface="Tahoma"/>
              </a:rPr>
              <a:t>l</a:t>
            </a:r>
            <a:r>
              <a:rPr lang="en-IN" sz="4800" spc="245" dirty="0" err="1">
                <a:solidFill>
                  <a:srgbClr val="FFAB40"/>
                </a:solidFill>
                <a:latin typeface="Tahoma"/>
                <a:cs typeface="Tahoma"/>
              </a:rPr>
              <a:t>u</a:t>
            </a:r>
            <a:r>
              <a:rPr lang="en-IN" sz="4800" spc="150" dirty="0" err="1">
                <a:solidFill>
                  <a:srgbClr val="FFAB40"/>
                </a:solidFill>
                <a:latin typeface="Tahoma"/>
                <a:cs typeface="Tahoma"/>
              </a:rPr>
              <a:t>s</a:t>
            </a:r>
            <a:r>
              <a:rPr lang="en-IN" sz="4800" spc="45" dirty="0" err="1">
                <a:solidFill>
                  <a:srgbClr val="FFAB40"/>
                </a:solidFill>
                <a:latin typeface="Tahoma"/>
                <a:cs typeface="Tahoma"/>
              </a:rPr>
              <a:t>i</a:t>
            </a:r>
            <a:r>
              <a:rPr lang="en-IN" sz="4800" spc="229" dirty="0" err="1">
                <a:solidFill>
                  <a:srgbClr val="FFAB40"/>
                </a:solidFill>
                <a:latin typeface="Tahoma"/>
                <a:cs typeface="Tahoma"/>
              </a:rPr>
              <a:t>o</a:t>
            </a:r>
            <a:r>
              <a:rPr lang="en-IN" sz="4800" spc="260" dirty="0" err="1">
                <a:solidFill>
                  <a:srgbClr val="FFAB40"/>
                </a:solidFill>
                <a:latin typeface="Tahoma"/>
                <a:cs typeface="Tahoma"/>
              </a:rPr>
              <a:t>n</a:t>
            </a:r>
            <a:r>
              <a:rPr lang="en-IN" sz="4800" spc="26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lang="en-IN" sz="4800" spc="-385">
                <a:solidFill>
                  <a:srgbClr val="FFAB40"/>
                </a:solidFill>
                <a:latin typeface="Tahoma"/>
                <a:cs typeface="Tahoma"/>
              </a:rPr>
              <a:t>:</a:t>
            </a:r>
            <a:r>
              <a:rPr lang="en-IN" sz="4800" dirty="0">
                <a:solidFill>
                  <a:srgbClr val="FFAB40"/>
                </a:solidFill>
                <a:latin typeface="Tahoma"/>
                <a:cs typeface="Tahoma"/>
              </a:rPr>
              <a:t>	</a:t>
            </a:r>
            <a:r>
              <a:rPr lang="en-IN" sz="4800" spc="484" dirty="0">
                <a:solidFill>
                  <a:srgbClr val="FFAB40"/>
                </a:solidFill>
                <a:latin typeface="Tahoma"/>
                <a:cs typeface="Tahoma"/>
              </a:rPr>
              <a:t>A</a:t>
            </a:r>
            <a:r>
              <a:rPr lang="en-IN" sz="4800" dirty="0">
                <a:solidFill>
                  <a:srgbClr val="FFAB40"/>
                </a:solidFill>
                <a:latin typeface="Tahoma"/>
                <a:cs typeface="Tahoma"/>
              </a:rPr>
              <a:t>	</a:t>
            </a:r>
            <a:r>
              <a:rPr lang="en-IN" sz="4800" spc="60" dirty="0">
                <a:solidFill>
                  <a:srgbClr val="FFAB40"/>
                </a:solidFill>
                <a:latin typeface="Tahoma"/>
                <a:cs typeface="Tahoma"/>
              </a:rPr>
              <a:t>R</a:t>
            </a:r>
            <a:r>
              <a:rPr lang="en-IN" sz="4800" spc="225" dirty="0">
                <a:solidFill>
                  <a:srgbClr val="FFAB40"/>
                </a:solidFill>
                <a:latin typeface="Tahoma"/>
                <a:cs typeface="Tahoma"/>
              </a:rPr>
              <a:t>e</a:t>
            </a:r>
            <a:r>
              <a:rPr lang="en-IN" sz="4800" spc="350" dirty="0">
                <a:solidFill>
                  <a:srgbClr val="FFAB40"/>
                </a:solidFill>
                <a:latin typeface="Tahoma"/>
                <a:cs typeface="Tahoma"/>
              </a:rPr>
              <a:t>c</a:t>
            </a:r>
            <a:r>
              <a:rPr lang="en-IN" sz="4800" spc="45" dirty="0">
                <a:solidFill>
                  <a:srgbClr val="FFAB40"/>
                </a:solidFill>
                <a:latin typeface="Tahoma"/>
                <a:cs typeface="Tahoma"/>
              </a:rPr>
              <a:t>i</a:t>
            </a:r>
            <a:r>
              <a:rPr lang="en-IN" sz="4800" spc="310" dirty="0">
                <a:solidFill>
                  <a:srgbClr val="FFAB40"/>
                </a:solidFill>
                <a:latin typeface="Tahoma"/>
                <a:cs typeface="Tahoma"/>
              </a:rPr>
              <a:t>p</a:t>
            </a:r>
            <a:r>
              <a:rPr lang="en-IN" sz="4800" spc="150" dirty="0">
                <a:solidFill>
                  <a:srgbClr val="FFAB40"/>
                </a:solidFill>
                <a:latin typeface="Tahoma"/>
                <a:cs typeface="Tahoma"/>
              </a:rPr>
              <a:t>e  </a:t>
            </a:r>
            <a:r>
              <a:rPr lang="en-IN" sz="4800" spc="120" dirty="0">
                <a:solidFill>
                  <a:srgbClr val="FFAB40"/>
                </a:solidFill>
                <a:latin typeface="Tahoma"/>
                <a:cs typeface="Tahoma"/>
              </a:rPr>
              <a:t>for</a:t>
            </a:r>
            <a:r>
              <a:rPr lang="en-IN" sz="4800" spc="-1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lang="en-IN" sz="4800" spc="215" dirty="0">
                <a:solidFill>
                  <a:srgbClr val="FFAB40"/>
                </a:solidFill>
                <a:latin typeface="Tahoma"/>
                <a:cs typeface="Tahoma"/>
              </a:rPr>
              <a:t>Success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5350" y="3228258"/>
            <a:ext cx="6400800" cy="22413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90"/>
              </a:spcBef>
            </a:pP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conclusion,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fusion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24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110" dirty="0">
                <a:solidFill>
                  <a:srgbClr val="FFFFFF"/>
                </a:solidFill>
                <a:latin typeface="Tahoma"/>
                <a:cs typeface="Tahoma"/>
              </a:rPr>
              <a:t>web </a:t>
            </a:r>
            <a:r>
              <a:rPr sz="2400" b="1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90" dirty="0">
                <a:solidFill>
                  <a:srgbClr val="FFFFFF"/>
                </a:solidFill>
                <a:latin typeface="Tahoma"/>
                <a:cs typeface="Tahoma"/>
              </a:rPr>
              <a:t>technologies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just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transforming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how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cook;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it’s</a:t>
            </a:r>
            <a:r>
              <a:rPr sz="2400" spc="5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redeﬁning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entire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culinary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landscape.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Embrace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innovations,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let </a:t>
            </a:r>
            <a:r>
              <a:rPr sz="24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inspire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next</a:t>
            </a: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75" dirty="0">
                <a:solidFill>
                  <a:srgbClr val="FFFFFF"/>
                </a:solidFill>
                <a:latin typeface="Tahoma"/>
                <a:cs typeface="Tahoma"/>
              </a:rPr>
              <a:t>culinary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50" dirty="0">
                <a:solidFill>
                  <a:srgbClr val="FFFFFF"/>
                </a:solidFill>
                <a:latin typeface="Tahoma"/>
                <a:cs typeface="Tahoma"/>
              </a:rPr>
              <a:t>adventure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!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8A1DE-19AA-A480-E960-516871BB0AE8}"/>
              </a:ext>
            </a:extLst>
          </p:cNvPr>
          <p:cNvSpPr txBox="1"/>
          <p:nvPr/>
        </p:nvSpPr>
        <p:spPr>
          <a:xfrm>
            <a:off x="3435350" y="6140449"/>
            <a:ext cx="705084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not only support users in meal preparation </a:t>
            </a: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but also promote sustainability.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2699" y="4833406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220" dirty="0">
                <a:latin typeface="Tahoma"/>
                <a:cs typeface="Tahoma"/>
              </a:rPr>
              <a:t>Thanks!</a:t>
            </a:r>
            <a:endParaRPr sz="72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CBE0C46A-0EC8-2B1E-886B-112DE6FE31D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13" name="object 3"/>
          <p:cNvSpPr txBox="1">
            <a:spLocks noGrp="1"/>
          </p:cNvSpPr>
          <p:nvPr>
            <p:ph type="title"/>
          </p:nvPr>
        </p:nvSpPr>
        <p:spPr>
          <a:xfrm>
            <a:off x="5281613" y="3995738"/>
            <a:ext cx="7737475" cy="184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499"/>
              </a:lnSpc>
              <a:spcBef>
                <a:spcPts val="100"/>
              </a:spcBef>
            </a:pPr>
            <a:r>
              <a:rPr spc="5" dirty="0"/>
              <a:t>C</a:t>
            </a:r>
            <a:r>
              <a:rPr spc="-40" dirty="0"/>
              <a:t>ooki</a:t>
            </a:r>
            <a:r>
              <a:rPr spc="-25" dirty="0"/>
              <a:t>n</a:t>
            </a:r>
            <a:r>
              <a:rPr spc="40" dirty="0"/>
              <a:t>g</a:t>
            </a:r>
            <a:r>
              <a:rPr spc="-195" dirty="0"/>
              <a:t> </a:t>
            </a:r>
            <a:r>
              <a:rPr spc="-45" dirty="0"/>
              <a:t>Up</a:t>
            </a:r>
            <a:r>
              <a:rPr spc="-195" dirty="0"/>
              <a:t> </a:t>
            </a:r>
            <a:r>
              <a:rPr spc="-290" dirty="0"/>
              <a:t>In</a:t>
            </a:r>
            <a:r>
              <a:rPr spc="-305" dirty="0"/>
              <a:t>n</a:t>
            </a:r>
            <a:r>
              <a:rPr spc="-125" dirty="0"/>
              <a:t>o</a:t>
            </a:r>
            <a:r>
              <a:rPr spc="-185" dirty="0"/>
              <a:t>v</a:t>
            </a:r>
            <a:r>
              <a:rPr spc="-145" dirty="0"/>
              <a:t>ation:</a:t>
            </a:r>
            <a:r>
              <a:rPr spc="-195" dirty="0"/>
              <a:t> </a:t>
            </a:r>
            <a:r>
              <a:rPr spc="-95" dirty="0"/>
              <a:t>H</a:t>
            </a:r>
            <a:r>
              <a:rPr spc="-140" dirty="0"/>
              <a:t>o</a:t>
            </a:r>
            <a:r>
              <a:rPr spc="-40" dirty="0"/>
              <a:t>w  </a:t>
            </a:r>
            <a:r>
              <a:rPr lang="en-IN" spc="-380" dirty="0"/>
              <a:t>A</a:t>
            </a:r>
            <a:r>
              <a:rPr spc="-380" dirty="0"/>
              <a:t>I</a:t>
            </a:r>
            <a:r>
              <a:rPr spc="-195" dirty="0"/>
              <a:t> </a:t>
            </a:r>
            <a:r>
              <a:rPr spc="-95" dirty="0"/>
              <a:t>a</a:t>
            </a:r>
            <a:r>
              <a:rPr spc="-75" dirty="0"/>
              <a:t>n</a:t>
            </a:r>
            <a:r>
              <a:rPr spc="10" dirty="0"/>
              <a:t>d</a:t>
            </a:r>
            <a:r>
              <a:rPr spc="-195" dirty="0"/>
              <a:t> </a:t>
            </a:r>
            <a:r>
              <a:rPr spc="25" dirty="0"/>
              <a:t>W</a:t>
            </a:r>
            <a:r>
              <a:rPr spc="-40" dirty="0"/>
              <a:t>eb</a:t>
            </a:r>
            <a:r>
              <a:rPr spc="-195" dirty="0"/>
              <a:t> </a:t>
            </a:r>
            <a:r>
              <a:rPr spc="-390" dirty="0"/>
              <a:t>T</a:t>
            </a:r>
            <a:r>
              <a:rPr dirty="0"/>
              <a:t>e</a:t>
            </a:r>
            <a:r>
              <a:rPr spc="-10" dirty="0"/>
              <a:t>c</a:t>
            </a:r>
            <a:r>
              <a:rPr spc="-50" dirty="0"/>
              <a:t>h</a:t>
            </a:r>
            <a:r>
              <a:rPr spc="-25" dirty="0"/>
              <a:t>n</a:t>
            </a:r>
            <a:r>
              <a:rPr spc="-75" dirty="0"/>
              <a:t>ologies  </a:t>
            </a:r>
            <a:r>
              <a:rPr spc="20" dirty="0"/>
              <a:t>Whip</a:t>
            </a:r>
            <a:r>
              <a:rPr spc="-204" dirty="0"/>
              <a:t> </a:t>
            </a:r>
            <a:r>
              <a:rPr spc="-45" dirty="0"/>
              <a:t>Up</a:t>
            </a:r>
            <a:r>
              <a:rPr spc="-200" dirty="0"/>
              <a:t> </a:t>
            </a:r>
            <a:r>
              <a:rPr spc="-65" dirty="0"/>
              <a:t>Custom</a:t>
            </a:r>
            <a:r>
              <a:rPr spc="-200" dirty="0"/>
              <a:t> </a:t>
            </a:r>
            <a:r>
              <a:rPr spc="-114" dirty="0"/>
              <a:t>Recipes!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414135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1000" dirty="0">
                <a:solidFill>
                  <a:srgbClr val="FFAB40"/>
                </a:solidFill>
              </a:rPr>
              <a:t>I</a:t>
            </a:r>
            <a:r>
              <a:rPr sz="4800" spc="-85" dirty="0">
                <a:solidFill>
                  <a:srgbClr val="FFAB40"/>
                </a:solidFill>
              </a:rPr>
              <a:t>n</a:t>
            </a:r>
            <a:r>
              <a:rPr sz="4800" spc="-50" dirty="0">
                <a:solidFill>
                  <a:srgbClr val="FFAB40"/>
                </a:solidFill>
              </a:rPr>
              <a:t>t</a:t>
            </a:r>
            <a:r>
              <a:rPr sz="4800" spc="-295" dirty="0">
                <a:solidFill>
                  <a:srgbClr val="FFAB40"/>
                </a:solidFill>
              </a:rPr>
              <a:t>r</a:t>
            </a:r>
            <a:r>
              <a:rPr sz="4800" spc="-105" dirty="0">
                <a:solidFill>
                  <a:srgbClr val="FFAB40"/>
                </a:solidFill>
              </a:rPr>
              <a:t>o</a:t>
            </a:r>
            <a:r>
              <a:rPr sz="4800" spc="-10" dirty="0">
                <a:solidFill>
                  <a:srgbClr val="FFAB40"/>
                </a:solidFill>
              </a:rPr>
              <a:t>d</a:t>
            </a:r>
            <a:r>
              <a:rPr sz="4800" spc="-105" dirty="0">
                <a:solidFill>
                  <a:srgbClr val="FFAB40"/>
                </a:solidFill>
              </a:rPr>
              <a:t>u</a:t>
            </a:r>
            <a:r>
              <a:rPr sz="4800" spc="110" dirty="0">
                <a:solidFill>
                  <a:srgbClr val="FFAB40"/>
                </a:solidFill>
              </a:rPr>
              <a:t>c</a:t>
            </a:r>
            <a:r>
              <a:rPr sz="4800" spc="-50" dirty="0">
                <a:solidFill>
                  <a:srgbClr val="FFAB40"/>
                </a:solidFill>
              </a:rPr>
              <a:t>t</a:t>
            </a:r>
            <a:r>
              <a:rPr sz="4800" spc="-145" dirty="0">
                <a:solidFill>
                  <a:srgbClr val="FFAB40"/>
                </a:solidFill>
              </a:rPr>
              <a:t>i</a:t>
            </a:r>
            <a:r>
              <a:rPr sz="4800" spc="-105" dirty="0">
                <a:solidFill>
                  <a:srgbClr val="FFAB40"/>
                </a:solidFill>
              </a:rPr>
              <a:t>o</a:t>
            </a:r>
            <a:r>
              <a:rPr sz="4800" spc="-80" dirty="0">
                <a:solidFill>
                  <a:srgbClr val="FFAB40"/>
                </a:solidFill>
              </a:rPr>
              <a:t>n</a:t>
            </a:r>
            <a:r>
              <a:rPr sz="4800" spc="-245" dirty="0">
                <a:solidFill>
                  <a:srgbClr val="FFAB40"/>
                </a:solidFill>
              </a:rPr>
              <a:t> </a:t>
            </a:r>
            <a:r>
              <a:rPr lang="en-US" sz="4800" spc="-245" dirty="0">
                <a:solidFill>
                  <a:srgbClr val="FFAB40"/>
                </a:solidFill>
              </a:rPr>
              <a:t>to Recipe Generators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421755" cy="51298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Recipe generators are innovative tools that utilize technology to create customized recipes.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allow users to input specific ingredients they have on hand, enhancing culinary creativity.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presentation will explore the integration of web technologies and AI in developing such a tool.</a:t>
            </a:r>
            <a:endParaRPr lang="en-US" sz="2800" dirty="0">
              <a:solidFill>
                <a:schemeClr val="bg1"/>
              </a:solidFill>
            </a:endParaRPr>
          </a:p>
          <a:p>
            <a:pPr marL="12700" marR="5080">
              <a:lnSpc>
                <a:spcPct val="101000"/>
              </a:lnSpc>
              <a:spcBef>
                <a:spcPts val="95"/>
              </a:spcBef>
            </a:pPr>
            <a:endParaRPr lang="en-US" sz="25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565265" cy="118558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3800" spc="-85" dirty="0">
                <a:solidFill>
                  <a:srgbClr val="FFAB40"/>
                </a:solidFill>
              </a:rPr>
              <a:t>Importance of Custom Recipe Generators</a:t>
            </a:r>
            <a:endParaRPr sz="3800" dirty="0"/>
          </a:p>
        </p:txBody>
      </p:sp>
      <p:sp>
        <p:nvSpPr>
          <p:cNvPr id="4" name="object 4"/>
          <p:cNvSpPr txBox="1"/>
          <p:nvPr/>
        </p:nvSpPr>
        <p:spPr>
          <a:xfrm>
            <a:off x="9130296" y="4470790"/>
            <a:ext cx="7581900" cy="34612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Custom recipe generators reduce food waste by maximizing the use of available ingredients.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cater to dietary restrictions and preferences, promoting inclusivity in meal planning.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By offering personalized recipes, they enhance user engagement and satisfaction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5" name="Image 0" descr="https://search-letsfade-com.herokuapp.com/proxy?url=https://jpbowlin.com/wp-content/uploads/2019/07/Food-Waste-1024x1024.jpg">
            <a:extLst>
              <a:ext uri="{FF2B5EF4-FFF2-40B4-BE49-F238E27FC236}">
                <a16:creationId xmlns:a16="http://schemas.microsoft.com/office/drawing/2014/main" id="{579523AC-34CE-43C3-C720-7F19C772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63" y="2278557"/>
            <a:ext cx="6474278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5914" y="3778250"/>
            <a:ext cx="6311265" cy="365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Web technologies encompass a range of tools and frameworks for building interactive applications.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technologies include HTML, CSS, JavaScript, and APIs that facilitate data exchange.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combination of these technologies allows for dynamic user experiences in recipe generation.</a:t>
            </a:r>
            <a:endParaRPr lang="en-US" sz="2400" dirty="0">
              <a:solidFill>
                <a:schemeClr val="bg1"/>
              </a:solidFill>
            </a:endParaRPr>
          </a:p>
          <a:p>
            <a:pPr marL="12700" marR="5080">
              <a:lnSpc>
                <a:spcPct val="101200"/>
              </a:lnSpc>
              <a:spcBef>
                <a:spcPts val="95"/>
              </a:spcBef>
            </a:pPr>
            <a:endParaRPr sz="21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75580" cy="12592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40"/>
              </a:spcBef>
            </a:pPr>
            <a:r>
              <a:rPr lang="en-US" sz="4200" spc="-125" dirty="0">
                <a:solidFill>
                  <a:srgbClr val="FFAB40"/>
                </a:solidFill>
              </a:rPr>
              <a:t>R</a:t>
            </a:r>
            <a:r>
              <a:rPr lang="en-IN" sz="4200" spc="-125" dirty="0">
                <a:solidFill>
                  <a:srgbClr val="FFAB40"/>
                </a:solidFill>
              </a:rPr>
              <a:t>ole of Artificial Intelligence</a:t>
            </a:r>
            <a:endParaRPr sz="4200" dirty="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6"/>
          </a:xfrm>
          <a:prstGeom prst="rect">
            <a:avLst/>
          </a:prstGeom>
        </p:spPr>
      </p:pic>
      <p:pic>
        <p:nvPicPr>
          <p:cNvPr id="7" name="Image 0" descr="https://search-letsfade-com.herokuapp.com/proxy?url=https://www.cio.com/wp-content/uploads/2021/12/artificial_intelligence_machine_learning_network_thinkstock_671750598-100724432-orig.jpeg?quality=50">
            <a:extLst>
              <a:ext uri="{FF2B5EF4-FFF2-40B4-BE49-F238E27FC236}">
                <a16:creationId xmlns:a16="http://schemas.microsoft.com/office/drawing/2014/main" id="{C47263B0-A491-2B3A-206A-7B657414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093" y="882420"/>
            <a:ext cx="5679935" cy="8503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538470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800" spc="140" dirty="0">
                <a:solidFill>
                  <a:srgbClr val="FFAB40"/>
                </a:solidFill>
                <a:latin typeface="Tahoma"/>
                <a:cs typeface="Tahoma"/>
              </a:rPr>
              <a:t>User Input Mechanism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35065" cy="51956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Web technologies encompass a range of tools and frameworks for building interactive applications.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technologies include HTML, CSS, JavaScript, and APIs that facilitate data exchange.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combination of these technologies allows for dynamic user experiences in recipe generation.</a:t>
            </a:r>
            <a:endParaRPr lang="en-US" sz="2800" dirty="0">
              <a:solidFill>
                <a:schemeClr val="bg1"/>
              </a:solidFill>
            </a:endParaRPr>
          </a:p>
          <a:p>
            <a:pPr marL="12700" marR="5080">
              <a:lnSpc>
                <a:spcPct val="100099"/>
              </a:lnSpc>
              <a:spcBef>
                <a:spcPts val="95"/>
              </a:spcBef>
            </a:pP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0898" y="1442859"/>
            <a:ext cx="1234440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25" dirty="0">
                <a:solidFill>
                  <a:srgbClr val="FFAB40"/>
                </a:solidFill>
              </a:rPr>
              <a:t>Web</a:t>
            </a:r>
            <a:r>
              <a:rPr sz="4850" spc="-240" dirty="0">
                <a:solidFill>
                  <a:srgbClr val="FFAB40"/>
                </a:solidFill>
              </a:rPr>
              <a:t> </a:t>
            </a:r>
            <a:r>
              <a:rPr sz="4850" spc="-110" dirty="0">
                <a:solidFill>
                  <a:srgbClr val="FFAB40"/>
                </a:solidFill>
              </a:rPr>
              <a:t>Technologies</a:t>
            </a:r>
            <a:r>
              <a:rPr sz="4850" spc="-235" dirty="0">
                <a:solidFill>
                  <a:srgbClr val="FFAB40"/>
                </a:solidFill>
              </a:rPr>
              <a:t> </a:t>
            </a:r>
            <a:r>
              <a:rPr sz="4850" spc="-100" dirty="0">
                <a:solidFill>
                  <a:srgbClr val="FFAB40"/>
                </a:solidFill>
              </a:rPr>
              <a:t>in</a:t>
            </a:r>
            <a:r>
              <a:rPr sz="4850" spc="-235" dirty="0">
                <a:solidFill>
                  <a:srgbClr val="FFAB40"/>
                </a:solidFill>
              </a:rPr>
              <a:t> </a:t>
            </a:r>
            <a:r>
              <a:rPr sz="4850" spc="-75" dirty="0">
                <a:solidFill>
                  <a:srgbClr val="FFAB40"/>
                </a:solidFill>
              </a:rPr>
              <a:t>Recipe</a:t>
            </a:r>
            <a:r>
              <a:rPr sz="4850" spc="-240" dirty="0">
                <a:solidFill>
                  <a:srgbClr val="FFAB40"/>
                </a:solidFill>
              </a:rPr>
              <a:t> </a:t>
            </a:r>
            <a:r>
              <a:rPr sz="4850" spc="-110" dirty="0">
                <a:solidFill>
                  <a:srgbClr val="FFAB40"/>
                </a:solidFill>
              </a:rPr>
              <a:t>Creation</a:t>
            </a:r>
            <a:endParaRPr sz="4850" dirty="0"/>
          </a:p>
        </p:txBody>
      </p:sp>
      <p:sp>
        <p:nvSpPr>
          <p:cNvPr id="4" name="object 4"/>
          <p:cNvSpPr txBox="1"/>
          <p:nvPr/>
        </p:nvSpPr>
        <p:spPr>
          <a:xfrm>
            <a:off x="2063750" y="3654068"/>
            <a:ext cx="8758555" cy="379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Web technologies encompass a range of tools and frameworks for building interactive applications.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technologies include HTML, CSS, JavaScript, and APIs that facilitate data exchange.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combination of these technologies allows for dynamic user experiences in recipe generation.</a:t>
            </a:r>
            <a:endParaRPr lang="en-US" sz="2800" dirty="0">
              <a:solidFill>
                <a:schemeClr val="bg1"/>
              </a:solidFill>
            </a:endParaRPr>
          </a:p>
          <a:p>
            <a:pPr marL="12700" marR="5080" algn="ctr">
              <a:lnSpc>
                <a:spcPct val="100899"/>
              </a:lnSpc>
              <a:spcBef>
                <a:spcPts val="100"/>
              </a:spcBef>
            </a:pPr>
            <a:endParaRPr sz="22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692650" cy="22262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800" spc="180" dirty="0">
                <a:solidFill>
                  <a:srgbClr val="FFAB40"/>
                </a:solidFill>
                <a:latin typeface="Tahoma"/>
                <a:cs typeface="Tahoma"/>
              </a:rPr>
              <a:t>Recipe Generation Process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8174" y="4417360"/>
            <a:ext cx="6393815" cy="51956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Web technologies encompass a range of tools and frameworks for building interactive applications.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technologies include HTML, CSS, JavaScript, and APIs that facilitate data exchange.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combination of these technologies allows for dynamic user experiences in recipe generation.</a:t>
            </a:r>
            <a:endParaRPr lang="en-US" sz="2800" dirty="0">
              <a:solidFill>
                <a:schemeClr val="bg1"/>
              </a:solidFill>
            </a:endParaRPr>
          </a:p>
          <a:p>
            <a:pPr marL="12700" marR="5080">
              <a:lnSpc>
                <a:spcPct val="100099"/>
              </a:lnSpc>
              <a:spcBef>
                <a:spcPts val="95"/>
              </a:spcBef>
            </a:pP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8477" y="13091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24425" y="4026615"/>
            <a:ext cx="6215380" cy="367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Web technologies encompass a range of tools and frameworks for building interactive applications.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technologies include HTML, CSS, JavaScript, and APIs that facilitate data exchange.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combination of these technologies allows for dynamic user experiences in recipe generation.</a:t>
            </a:r>
            <a:endParaRPr lang="en-US" sz="2400" dirty="0">
              <a:solidFill>
                <a:schemeClr val="bg1"/>
              </a:solidFill>
            </a:endParaRPr>
          </a:p>
          <a:p>
            <a:pPr marL="12700" marR="5080">
              <a:lnSpc>
                <a:spcPct val="101099"/>
              </a:lnSpc>
              <a:spcBef>
                <a:spcPts val="95"/>
              </a:spcBef>
            </a:pPr>
            <a:endParaRPr sz="23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6813436" cy="14952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210" dirty="0">
                <a:solidFill>
                  <a:srgbClr val="FFAB40"/>
                </a:solidFill>
                <a:latin typeface="Tahoma"/>
                <a:cs typeface="Tahoma"/>
              </a:rPr>
              <a:t>The</a:t>
            </a:r>
            <a:r>
              <a:rPr sz="4800" spc="-5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800" spc="185" dirty="0">
                <a:solidFill>
                  <a:srgbClr val="FFAB40"/>
                </a:solidFill>
                <a:latin typeface="Tahoma"/>
                <a:cs typeface="Tahoma"/>
              </a:rPr>
              <a:t>Future</a:t>
            </a:r>
            <a:r>
              <a:rPr sz="4800" spc="-5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lang="en-US" sz="4800" spc="170" dirty="0">
                <a:solidFill>
                  <a:srgbClr val="FFAB40"/>
                </a:solidFill>
                <a:latin typeface="Tahoma"/>
                <a:cs typeface="Tahoma"/>
              </a:rPr>
              <a:t>Trends in Recipe Generators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452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Optima</vt:lpstr>
      <vt:lpstr>Tahoma</vt:lpstr>
      <vt:lpstr>Verdana</vt:lpstr>
      <vt:lpstr>Office Theme</vt:lpstr>
      <vt:lpstr>PowerPoint Presentation</vt:lpstr>
      <vt:lpstr>Cooking Up Innovation: How  AI and Web Technologies  Whip Up Custom Recipes!</vt:lpstr>
      <vt:lpstr>Introduction to Recipe Generators</vt:lpstr>
      <vt:lpstr>Importance of Custom Recipe Generators</vt:lpstr>
      <vt:lpstr>Role of Artificial Intelligence</vt:lpstr>
      <vt:lpstr>User Input Mechanism</vt:lpstr>
      <vt:lpstr>Web Technologies in Recipe Creation</vt:lpstr>
      <vt:lpstr>Recipe Generation Process</vt:lpstr>
      <vt:lpstr>The Future Trends in Recipe Generators</vt:lpstr>
      <vt:lpstr>Conclusion : A Recipe  for Success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Venu Kumar</cp:lastModifiedBy>
  <cp:revision>7</cp:revision>
  <dcterms:created xsi:type="dcterms:W3CDTF">2024-12-09T15:53:29Z</dcterms:created>
  <dcterms:modified xsi:type="dcterms:W3CDTF">2024-12-10T08:13:54Z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2024-12-09T00:00:00Z</vt:filetime>
  </property>
</Properties>
</file>